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3" r:id="rId6"/>
    <p:sldId id="262" r:id="rId7"/>
    <p:sldId id="261" r:id="rId8"/>
    <p:sldId id="260" r:id="rId9"/>
    <p:sldId id="264" r:id="rId10"/>
    <p:sldId id="266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660"/>
  </p:normalViewPr>
  <p:slideViewPr>
    <p:cSldViewPr>
      <p:cViewPr>
        <p:scale>
          <a:sx n="66" d="100"/>
          <a:sy n="66" d="100"/>
        </p:scale>
        <p:origin x="-734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687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790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003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57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3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21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5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14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573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30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686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B2AF-5D75-4064-9951-15C7A0C2688B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1335-2423-40A7-95AA-43B7AE728D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687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Ny Rute 26 – Viborgvej</a:t>
            </a:r>
            <a:br>
              <a:rPr lang="da-DK" b="1" dirty="0" smtClean="0"/>
            </a:br>
            <a:r>
              <a:rPr lang="da-DK" b="1" dirty="0" smtClean="0"/>
              <a:t>Ved Lading, Sabro og Mundelstrup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Foretræde </a:t>
            </a:r>
            <a:r>
              <a:rPr lang="da-DK" dirty="0" smtClean="0"/>
              <a:t>for </a:t>
            </a:r>
          </a:p>
          <a:p>
            <a:r>
              <a:rPr lang="da-DK" dirty="0" smtClean="0"/>
              <a:t>Folketingets Transportudvalg</a:t>
            </a:r>
          </a:p>
          <a:p>
            <a:r>
              <a:rPr lang="da-DK" dirty="0" smtClean="0"/>
              <a:t>24</a:t>
            </a:r>
            <a:r>
              <a:rPr lang="da-DK" dirty="0"/>
              <a:t>. april 2014 </a:t>
            </a:r>
          </a:p>
          <a:p>
            <a:r>
              <a:rPr lang="da-DK" dirty="0" smtClean="0"/>
              <a:t>Fællesrådet Sabro Faarup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8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err="1" smtClean="0"/>
              <a:t>Delstr</a:t>
            </a:r>
            <a:r>
              <a:rPr lang="da-DK" dirty="0" smtClean="0"/>
              <a:t>. 2 – Nordlig linje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Imod</a:t>
            </a:r>
          </a:p>
          <a:p>
            <a:r>
              <a:rPr lang="da-DK" dirty="0" smtClean="0"/>
              <a:t>Trafikalt kaos under byggeperioden</a:t>
            </a:r>
          </a:p>
          <a:p>
            <a:r>
              <a:rPr lang="da-DK" dirty="0" smtClean="0"/>
              <a:t>Støj niveauet fordobles ifølge VD</a:t>
            </a:r>
          </a:p>
          <a:p>
            <a:r>
              <a:rPr lang="da-DK" dirty="0" smtClean="0"/>
              <a:t>Lading lukkes inde og udvikling ej mulig</a:t>
            </a:r>
          </a:p>
          <a:p>
            <a:r>
              <a:rPr lang="da-DK" dirty="0"/>
              <a:t>Mange berøres</a:t>
            </a:r>
          </a:p>
          <a:p>
            <a:r>
              <a:rPr lang="da-DK" dirty="0" smtClean="0"/>
              <a:t>Passagen af Eshøjvej kræver 8 meter høj og 30 meter bred jordvold</a:t>
            </a:r>
          </a:p>
          <a:p>
            <a:pPr marL="57150" indent="0">
              <a:buNone/>
            </a:pPr>
            <a:r>
              <a:rPr lang="da-DK" dirty="0" smtClean="0"/>
              <a:t>For</a:t>
            </a:r>
          </a:p>
          <a:p>
            <a:pPr marL="514350" indent="-457200"/>
            <a:r>
              <a:rPr lang="da-DK" dirty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0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err="1" smtClean="0"/>
              <a:t>Delstr</a:t>
            </a:r>
            <a:r>
              <a:rPr lang="da-DK" dirty="0" smtClean="0"/>
              <a:t>. 2 – Sydlig linje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Imod:</a:t>
            </a:r>
          </a:p>
          <a:p>
            <a:r>
              <a:rPr lang="da-DK" dirty="0" smtClean="0"/>
              <a:t>Vejdirektoratet anbefaler den ikke</a:t>
            </a:r>
          </a:p>
          <a:p>
            <a:pPr marL="57150" indent="0">
              <a:buNone/>
            </a:pPr>
            <a:r>
              <a:rPr lang="da-DK" dirty="0" smtClean="0"/>
              <a:t>For:</a:t>
            </a:r>
          </a:p>
          <a:p>
            <a:pPr marL="514350" indent="-457200"/>
            <a:r>
              <a:rPr lang="da-DK" dirty="0" smtClean="0"/>
              <a:t>Få berøres </a:t>
            </a:r>
            <a:br>
              <a:rPr lang="da-DK" dirty="0" smtClean="0"/>
            </a:br>
            <a:r>
              <a:rPr lang="da-DK" sz="2600" dirty="0"/>
              <a:t>(Men bør sikres ordentlig erstatning)</a:t>
            </a:r>
          </a:p>
          <a:p>
            <a:pPr marL="514350" indent="-457200"/>
            <a:r>
              <a:rPr lang="da-DK" dirty="0" smtClean="0"/>
              <a:t>Minimale støjgener</a:t>
            </a:r>
          </a:p>
          <a:p>
            <a:pPr marL="514350" indent="-457200"/>
            <a:r>
              <a:rPr lang="da-DK" dirty="0" smtClean="0"/>
              <a:t>Lading spærres ikke inde</a:t>
            </a:r>
          </a:p>
          <a:p>
            <a:pPr marL="514350" indent="-457200"/>
            <a:r>
              <a:rPr lang="da-DK" dirty="0" smtClean="0"/>
              <a:t>Eshøjvej vil kunne passere motorvejen uden landskabsmæssige ændringer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Vores ønske ….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Vi ønsker den sydligere linje på både delstrækning 2 og 3 og dermed genere færrest og mindst muligt</a:t>
            </a:r>
          </a:p>
          <a:p>
            <a:r>
              <a:rPr lang="da-DK" dirty="0" smtClean="0"/>
              <a:t>Ligesom størstedelen af Lading</a:t>
            </a:r>
          </a:p>
          <a:p>
            <a:r>
              <a:rPr lang="da-DK" dirty="0" smtClean="0"/>
              <a:t>Ligesom Sabro-Faarup Beboerforening</a:t>
            </a:r>
          </a:p>
          <a:p>
            <a:r>
              <a:rPr lang="da-DK" dirty="0" smtClean="0"/>
              <a:t>Ligesom Aarhus Kommune</a:t>
            </a:r>
          </a:p>
          <a:p>
            <a:r>
              <a:rPr lang="da-DK" dirty="0" smtClean="0"/>
              <a:t>Ligesom </a:t>
            </a:r>
            <a:r>
              <a:rPr lang="da-DK" dirty="0"/>
              <a:t>Favrskov </a:t>
            </a:r>
            <a:r>
              <a:rPr lang="da-DK" dirty="0" smtClean="0"/>
              <a:t>Kommune</a:t>
            </a:r>
          </a:p>
          <a:p>
            <a:r>
              <a:rPr lang="da-DK" dirty="0" smtClean="0"/>
              <a:t>Ligesom …….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27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Vores konklusion ….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Vi vil tillade os at konkludere </a:t>
            </a:r>
            <a:endParaRPr lang="da-DK" dirty="0" smtClean="0"/>
          </a:p>
          <a:p>
            <a:r>
              <a:rPr lang="da-DK" i="1" dirty="0" smtClean="0"/>
              <a:t>at </a:t>
            </a:r>
            <a:r>
              <a:rPr lang="da-DK" i="1" dirty="0"/>
              <a:t>der er bred opbakning fra de lokale beboerne til den </a:t>
            </a:r>
            <a:r>
              <a:rPr lang="da-DK" i="1" dirty="0" smtClean="0"/>
              <a:t>sydlige </a:t>
            </a:r>
            <a:r>
              <a:rPr lang="da-DK" i="1" dirty="0"/>
              <a:t>løsning</a:t>
            </a:r>
            <a:r>
              <a:rPr lang="da-DK" i="1" dirty="0" smtClean="0"/>
              <a:t>.</a:t>
            </a:r>
          </a:p>
          <a:p>
            <a:r>
              <a:rPr lang="da-DK" dirty="0" smtClean="0"/>
              <a:t>Opbakning til de nordlige linjer kommer fortrinsvis fra folk og organisationer, som ikke selv vil blive berørt af motorvejen.</a:t>
            </a:r>
          </a:p>
          <a:p>
            <a:pPr marL="0" indent="0">
              <a:buNone/>
            </a:pPr>
            <a:r>
              <a:rPr lang="da-DK" i="1" dirty="0" smtClean="0"/>
              <a:t>Tak, fordi vi fik lejlighed til at fremlægge vores syn på sagen.</a:t>
            </a:r>
            <a:endParaRPr lang="da-DK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47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Fællesrådet Sabro-Faarup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Fællesrådet i Sabro – Fårup er en </a:t>
            </a:r>
            <a:r>
              <a:rPr lang="da-DK" dirty="0" smtClean="0"/>
              <a:t>paraplyorganisation</a:t>
            </a:r>
            <a:r>
              <a:rPr lang="da-DK" dirty="0"/>
              <a:t>, der favner 40 foreninger i lokalområdet.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Fællesrådene </a:t>
            </a:r>
            <a:r>
              <a:rPr lang="da-DK" dirty="0"/>
              <a:t>i Aarhus Kommune er blevet etableret i begyndelsen af </a:t>
            </a:r>
            <a:r>
              <a:rPr lang="da-DK" dirty="0" smtClean="0"/>
              <a:t>1990´erne, </a:t>
            </a:r>
            <a:r>
              <a:rPr lang="da-DK" dirty="0"/>
              <a:t>som en direkte samarbejdspartner mellem byråd og befolkning. Således er Fællesrådene direkte involveret i lokalplansager o. lign</a:t>
            </a:r>
            <a:r>
              <a:rPr lang="da-DK" dirty="0" smtClean="0"/>
              <a:t>., men også sager af fælles interesse ift. andre myndigheder </a:t>
            </a:r>
            <a:endParaRPr lang="da-DK" dirty="0"/>
          </a:p>
          <a:p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96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Derfor foretræde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Ensidig VVM-undersøgelse:</a:t>
            </a:r>
          </a:p>
          <a:p>
            <a:r>
              <a:rPr lang="da-DK" dirty="0" smtClean="0"/>
              <a:t>Vores høringssvar er kun delvis registreret</a:t>
            </a:r>
          </a:p>
          <a:p>
            <a:r>
              <a:rPr lang="da-DK" dirty="0" smtClean="0"/>
              <a:t>Lokale høringssvar ignoreres til fordel for fx Borum-Lyngby Lokalarkiv og </a:t>
            </a:r>
            <a:r>
              <a:rPr lang="da-DK" dirty="0" err="1" smtClean="0"/>
              <a:t>Dagli</a:t>
            </a:r>
            <a:r>
              <a:rPr lang="da-DK" dirty="0" smtClean="0"/>
              <a:t>’ Brugsen i Herskind</a:t>
            </a:r>
          </a:p>
          <a:p>
            <a:r>
              <a:rPr lang="da-DK" dirty="0" smtClean="0"/>
              <a:t>Kun svar grupperinger med CVR-nr. indgår</a:t>
            </a:r>
          </a:p>
          <a:p>
            <a:r>
              <a:rPr lang="da-DK" dirty="0" smtClean="0"/>
              <a:t>Korruptionsantydninger viderebringes i rapporten (uden kildeangivelse)</a:t>
            </a:r>
          </a:p>
          <a:p>
            <a:endParaRPr lang="da-DK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8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Det er der enighed om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Behovet for en ny rute 26</a:t>
            </a:r>
          </a:p>
          <a:p>
            <a:r>
              <a:rPr lang="da-DK" dirty="0" smtClean="0"/>
              <a:t>Den skal ikke ligge i min baghave</a:t>
            </a:r>
          </a:p>
          <a:p>
            <a:r>
              <a:rPr lang="da-DK" dirty="0" smtClean="0"/>
              <a:t>Naturen ved mig er helt unik og enestående...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61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Ny linjeføring nødvendig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Særligt byerne Lading, Fajstrup, Voldby og Svendstrup lider under trafikken i dag</a:t>
            </a:r>
          </a:p>
          <a:p>
            <a:r>
              <a:rPr lang="da-DK" dirty="0" smtClean="0"/>
              <a:t>Aarhus Kommune bærer en stor del af skylden</a:t>
            </a:r>
            <a:br>
              <a:rPr lang="da-DK" dirty="0" smtClean="0"/>
            </a:br>
            <a:r>
              <a:rPr lang="da-DK" sz="2800" dirty="0" smtClean="0"/>
              <a:t>Fra østjyske motorvej og ind mod Aarhus sander trafikken til kl. 7-9 og kl. 15-18. </a:t>
            </a:r>
            <a:br>
              <a:rPr lang="da-DK" sz="2800" dirty="0" smtClean="0"/>
            </a:br>
            <a:r>
              <a:rPr lang="da-DK" sz="2800" dirty="0" smtClean="0"/>
              <a:t>Kl. 7-9 går trafikken i stå bagud i Sabro, Lading, Fajstrup m.fl. Det skyldes…</a:t>
            </a:r>
          </a:p>
          <a:p>
            <a:pPr lvl="1"/>
            <a:r>
              <a:rPr lang="da-DK" dirty="0" smtClean="0"/>
              <a:t>rundkørslen ved Tilst Vestervej</a:t>
            </a:r>
          </a:p>
          <a:p>
            <a:pPr lvl="1"/>
            <a:r>
              <a:rPr lang="da-DK" dirty="0" smtClean="0"/>
              <a:t>manglende kapacitet i Bilka-krydset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1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Hvorfor modstand?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Støjen er </a:t>
            </a:r>
            <a:r>
              <a:rPr lang="da-DK" i="1" dirty="0" smtClean="0"/>
              <a:t>problemet!</a:t>
            </a:r>
          </a:p>
          <a:p>
            <a:pPr lvl="1"/>
            <a:r>
              <a:rPr lang="da-DK" dirty="0" smtClean="0"/>
              <a:t>Fordobles ved motorvejshastighed iflg. VD egen hjemmeside</a:t>
            </a:r>
          </a:p>
          <a:p>
            <a:r>
              <a:rPr lang="da-DK" dirty="0" smtClean="0"/>
              <a:t>Faldende ejendomsværdi</a:t>
            </a:r>
          </a:p>
          <a:p>
            <a:pPr lvl="1"/>
            <a:r>
              <a:rPr lang="da-DK" dirty="0" smtClean="0"/>
              <a:t>Ekspropriationslovning bygger på den tid, hvor man kørte med hestevogn</a:t>
            </a:r>
          </a:p>
          <a:p>
            <a:pPr lvl="1"/>
            <a:r>
              <a:rPr lang="da-DK" dirty="0" smtClean="0"/>
              <a:t>Der tages ikke hensyn til faldende ejendomsværdi</a:t>
            </a:r>
          </a:p>
          <a:p>
            <a:pPr lvl="1"/>
            <a:r>
              <a:rPr lang="da-DK" dirty="0" smtClean="0"/>
              <a:t>Belåning bliver dyrere  </a:t>
            </a:r>
            <a:r>
              <a:rPr lang="da-DK" dirty="0"/>
              <a:t>eller </a:t>
            </a:r>
            <a:r>
              <a:rPr lang="da-DK" dirty="0" smtClean="0"/>
              <a:t>helt umulig </a:t>
            </a:r>
          </a:p>
          <a:p>
            <a:r>
              <a:rPr lang="da-DK" dirty="0" smtClean="0"/>
              <a:t>Stavnsbinding</a:t>
            </a:r>
          </a:p>
          <a:p>
            <a:pPr lvl="1"/>
            <a:r>
              <a:rPr lang="da-DK" dirty="0" smtClean="0"/>
              <a:t>Salg kun muligt med stort tab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31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Linje delstrækning 2 og 3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3280"/>
            <a:ext cx="8424936" cy="49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0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err="1" smtClean="0"/>
              <a:t>Delstr</a:t>
            </a:r>
            <a:r>
              <a:rPr lang="da-DK" dirty="0" smtClean="0"/>
              <a:t>. 3 – Nordlig linje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Imod:</a:t>
            </a:r>
          </a:p>
          <a:p>
            <a:r>
              <a:rPr lang="da-DK" dirty="0" smtClean="0"/>
              <a:t>Trafikalt kaos under byggeperioden</a:t>
            </a:r>
          </a:p>
          <a:p>
            <a:r>
              <a:rPr lang="da-DK" dirty="0" smtClean="0"/>
              <a:t>Støj niveauet fordobles ifølge VD</a:t>
            </a:r>
          </a:p>
          <a:p>
            <a:pPr lvl="1"/>
            <a:r>
              <a:rPr lang="da-DK" dirty="0" smtClean="0"/>
              <a:t>4 meter høje støjafskærmninger mod syd ned til 2 meter fra huse</a:t>
            </a:r>
          </a:p>
          <a:p>
            <a:r>
              <a:rPr lang="da-DK" dirty="0" smtClean="0"/>
              <a:t>Mange berøres</a:t>
            </a:r>
          </a:p>
          <a:p>
            <a:pPr marL="57150" indent="0">
              <a:buNone/>
            </a:pPr>
            <a:r>
              <a:rPr lang="da-DK" dirty="0" smtClean="0"/>
              <a:t>For:</a:t>
            </a:r>
          </a:p>
          <a:p>
            <a:pPr marL="514350" indent="-457200"/>
            <a:r>
              <a:rPr lang="da-DK" dirty="0" smtClean="0"/>
              <a:t>Genbrug af linje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8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err="1" smtClean="0"/>
              <a:t>Delstr</a:t>
            </a:r>
            <a:r>
              <a:rPr lang="da-DK" dirty="0" smtClean="0"/>
              <a:t>. 3 – Sydlig linje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Imod:</a:t>
            </a:r>
          </a:p>
          <a:p>
            <a:r>
              <a:rPr lang="da-DK" dirty="0" smtClean="0"/>
              <a:t>Vejdirektoratet anbefaler den ikke</a:t>
            </a:r>
          </a:p>
          <a:p>
            <a:r>
              <a:rPr lang="da-DK" dirty="0" smtClean="0"/>
              <a:t>Vejdirektoratet hævder at den 60 mill. kr. dyrere</a:t>
            </a:r>
          </a:p>
          <a:p>
            <a:pPr marL="57150" indent="0">
              <a:buNone/>
            </a:pPr>
            <a:r>
              <a:rPr lang="da-DK" dirty="0" smtClean="0"/>
              <a:t>For:</a:t>
            </a:r>
          </a:p>
          <a:p>
            <a:pPr marL="514350" indent="-457200"/>
            <a:r>
              <a:rPr lang="da-DK" dirty="0" smtClean="0"/>
              <a:t>Få berøres </a:t>
            </a:r>
            <a:br>
              <a:rPr lang="da-DK" dirty="0" smtClean="0"/>
            </a:br>
            <a:r>
              <a:rPr lang="da-DK" sz="2600" dirty="0" smtClean="0"/>
              <a:t>(Men bør sikres ordentlig erstatning)</a:t>
            </a:r>
          </a:p>
          <a:p>
            <a:pPr marL="514350" indent="-457200"/>
            <a:r>
              <a:rPr lang="da-DK" dirty="0" smtClean="0"/>
              <a:t>Intet trafikkaos i byggeperioden</a:t>
            </a:r>
          </a:p>
          <a:p>
            <a:pPr marL="514350" indent="-457200"/>
            <a:r>
              <a:rPr lang="da-DK" dirty="0" smtClean="0"/>
              <a:t>Langt færre gener</a:t>
            </a:r>
          </a:p>
          <a:p>
            <a:pPr marL="514350" indent="-457200"/>
            <a:r>
              <a:rPr lang="da-DK" dirty="0" smtClean="0"/>
              <a:t>Ingen natur generes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485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68567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391</Words>
  <Application>Microsoft Office PowerPoint</Application>
  <PresentationFormat>Skærmshow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Ny Rute 26 – Viborgvej Ved Lading, Sabro og Mundelstrup</vt:lpstr>
      <vt:lpstr>Fællesrådet Sabro-Faarup</vt:lpstr>
      <vt:lpstr>Derfor foretræde </vt:lpstr>
      <vt:lpstr>Det er der enighed om </vt:lpstr>
      <vt:lpstr>Ny linjeføring nødvendig </vt:lpstr>
      <vt:lpstr>Hvorfor modstand?</vt:lpstr>
      <vt:lpstr>Linje delstrækning 2 og 3</vt:lpstr>
      <vt:lpstr>Delstr. 3 – Nordlig linje</vt:lpstr>
      <vt:lpstr>Delstr. 3 – Sydlig linje</vt:lpstr>
      <vt:lpstr>Delstr. 2 – Nordlig linje</vt:lpstr>
      <vt:lpstr>Delstr. 2 – Sydlig linje</vt:lpstr>
      <vt:lpstr>Vores ønske ….</vt:lpstr>
      <vt:lpstr>Vores konklusion ….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Rute 26 - Viborgvej</dc:title>
  <dc:creator>Ib Jensen</dc:creator>
  <cp:lastModifiedBy>Ib Jensen</cp:lastModifiedBy>
  <cp:revision>22</cp:revision>
  <dcterms:created xsi:type="dcterms:W3CDTF">2014-04-21T06:52:44Z</dcterms:created>
  <dcterms:modified xsi:type="dcterms:W3CDTF">2014-04-25T05:38:31Z</dcterms:modified>
</cp:coreProperties>
</file>